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ungchou.github.io/sit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49E39-904F-41E1-B806-03F6134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2" y="1690688"/>
            <a:ext cx="7582541" cy="466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mode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833</Words>
  <Application>Microsoft Office PowerPoint</Application>
  <PresentationFormat>Widescreen</PresentationFormat>
  <Paragraphs>169</Paragraphs>
  <Slides>64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142</cp:revision>
  <dcterms:created xsi:type="dcterms:W3CDTF">2018-12-09T12:26:43Z</dcterms:created>
  <dcterms:modified xsi:type="dcterms:W3CDTF">2018-12-12T17:46:47Z</dcterms:modified>
</cp:coreProperties>
</file>